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44" y="-3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397435133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indent="-324900" algn="ctr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76702"/>
          <a:ext cx="9144000" cy="6001152"/>
          <a:chOff x="0" y="876702"/>
          <a:chExt cx="9144000" cy="6001152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76702"/>
            <a:ext cx="9144000" cy="5124450"/>
          </a:xfrm>
          <a:prstGeom prst="rect">
            <a:avLst/>
          </a:prstGeom>
        </p:spPr>
      </p:pic>
      <p:pic>
        <p:nvPicPr>
          <p:cNvPr id="1026" name="Picture 2" descr="C:\Users\y.nikitina\Pictures\труд всем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625384"/>
            <a:ext cx="1656184" cy="1531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76702"/>
          <a:ext cx="9144000" cy="6001152"/>
          <a:chOff x="0" y="876702"/>
          <a:chExt cx="9144000" cy="6001152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76702"/>
            <a:ext cx="9144000" cy="512445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76702"/>
          <a:ext cx="9144000" cy="6001152"/>
          <a:chOff x="0" y="876702"/>
          <a:chExt cx="9144000" cy="6001152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76702"/>
            <a:ext cx="9144000" cy="512445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76702"/>
          <a:ext cx="9144000" cy="6001152"/>
          <a:chOff x="0" y="876702"/>
          <a:chExt cx="9144000" cy="6001152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76702"/>
            <a:ext cx="9144000" cy="512445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76702"/>
          <a:ext cx="9144000" cy="6001152"/>
          <a:chOff x="0" y="876702"/>
          <a:chExt cx="9144000" cy="6001152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76702"/>
            <a:ext cx="9144000" cy="512445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76702"/>
          <a:ext cx="9144000" cy="6001152"/>
          <a:chOff x="0" y="876702"/>
          <a:chExt cx="9144000" cy="6001152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76702"/>
            <a:ext cx="9144000" cy="51244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76702"/>
          <a:ext cx="9144000" cy="6001152"/>
          <a:chOff x="0" y="876702"/>
          <a:chExt cx="9144000" cy="6001152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76702"/>
            <a:ext cx="9144000" cy="51244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76702"/>
          <a:ext cx="9144000" cy="6001152"/>
          <a:chOff x="0" y="876702"/>
          <a:chExt cx="9144000" cy="6001152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76702"/>
            <a:ext cx="9144000" cy="512445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76702"/>
          <a:ext cx="9144000" cy="6001152"/>
          <a:chOff x="0" y="876702"/>
          <a:chExt cx="9144000" cy="6001152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76702"/>
            <a:ext cx="9144000" cy="512445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76702"/>
          <a:ext cx="9144000" cy="6001152"/>
          <a:chOff x="0" y="876702"/>
          <a:chExt cx="9144000" cy="6001152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76702"/>
            <a:ext cx="9144000" cy="51244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76702"/>
          <a:ext cx="9144000" cy="6001152"/>
          <a:chOff x="0" y="876702"/>
          <a:chExt cx="9144000" cy="6001152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76702"/>
            <a:ext cx="9144000" cy="51244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76702"/>
          <a:ext cx="9144000" cy="6001152"/>
          <a:chOff x="0" y="876702"/>
          <a:chExt cx="9144000" cy="6001152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76702"/>
            <a:ext cx="9144000" cy="512445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76702"/>
          <a:ext cx="9144000" cy="6001152"/>
          <a:chOff x="0" y="876702"/>
          <a:chExt cx="9144000" cy="6001152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76702"/>
            <a:ext cx="9144000" cy="512445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76702"/>
          <a:ext cx="9144000" cy="6001152"/>
          <a:chOff x="0" y="876702"/>
          <a:chExt cx="9144000" cy="6001152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76702"/>
            <a:ext cx="9144000" cy="512445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eme79">
  <a:themeElements>
    <a:clrScheme name="Theme7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79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79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Экран (4:3)</PresentationFormat>
  <Paragraphs>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Theme79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Untitled Presentation</dc:title>
  <dc:creator>Unknown Creator</dc:creator>
  <cp:lastModifiedBy>Никитина Юлия Геннадьевна</cp:lastModifiedBy>
  <cp:revision>2</cp:revision>
  <dcterms:created xsi:type="dcterms:W3CDTF">2024-02-20T08:47:40Z</dcterms:created>
  <dcterms:modified xsi:type="dcterms:W3CDTF">2024-03-01T08:10:23Z</dcterms:modified>
</cp:coreProperties>
</file>